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8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CA054-85D5-40B2-B0D0-443DBD209349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B7C54-2336-4444-8E1D-7582167FED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8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FF5E4C-4597-4D14-AD97-704141260C4C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040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9484B-5D03-4AFE-BE4C-B806AE2C6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33F34-2F73-4B7B-BFBB-33533C147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160DA-0A3D-4D82-A4FF-0932FC315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F1421-EE72-428A-AB12-A5D47B1A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EF33A-4E3F-45BC-AB39-1F45274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996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4810-5474-4BF3-8EA3-B2904FE4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B1EC7-FD19-4CF7-80DD-4C4D46695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20016-229A-40FA-9EC5-2A260235A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EAE52-8517-4700-8322-6D9F23FE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AF9A1-A505-47F7-AF14-6512A03B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780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18E6A2-4616-413E-86FE-AFC0D555A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8F01E-CA3F-4BF4-8FDC-ED959C3E8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3E54F-F2BF-4F0D-BC0B-567A6A6C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509B4-77EA-4F4E-9C7E-504EF510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A0A8D-7A70-4282-B8D9-61400A119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3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4C1B7-8C3B-4586-AF28-BC678CE2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5059B-672F-401B-A232-79A327CFF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45334-ADC1-4940-B175-7633CA997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F1FFD-F045-486A-B873-B799C739D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D6C47-748D-49EF-9209-3E851CE0F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33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87940-3DAA-407E-ABDA-AF3EC46C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BD6A5-98C3-496C-AD08-0E0AE95B2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61A92-8A38-49CD-B883-F11CEA0F5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8777B-5BEE-464E-88E6-F526BD58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ACC1-18C2-41FC-9DD1-FEEEF383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50890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CFD5C-313E-4C5A-9C68-4827F502A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8F461-7C55-4602-835A-D77DA78827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C214D6-35B4-417F-9E56-74265ABE0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67CA7-FF79-40D6-BA3C-285AA0DC7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AA638-0DF2-4C2A-AF23-8A4D1C471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36DB6-DF97-44C1-905E-EEEE4B65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77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5FCA1-A5EE-4E75-B325-C46B8BA0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91FD-AA90-4823-8BC1-567728C95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A5E15-229F-4F29-974F-FEA8E1FED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840460-7DDC-4830-A04C-3EBABFC373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7CAAA8-E9F8-4BA5-A2E8-C79F16C99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66238A-17B2-40C8-98C6-28FB3DDB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E0AC7-F258-482E-A28A-4A9419EB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90E96E-3CB2-4F57-9C67-0D27DD82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003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238B-A470-4A4D-AC7D-ACBC030B5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D0E21-13CF-4B0D-BE6A-244D29357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5DC06-5924-4E23-9467-0CDDD7C00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A7867-D563-485F-8FF6-98B13193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413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2065C7-3C71-4F2D-A6BD-660A7CCF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EA763-ED88-4F46-87BD-CE9FC386D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04FD0-DD4F-4F6E-9F44-A0E4AA5F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9838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4B374-E4F4-4D2A-92F3-B08782BFE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12F8F-5B15-49EB-8409-F788C9799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39A9D-1979-4CDB-A4B5-8C528D18C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737859-C22C-48F4-9C94-92F82AB73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FCB53-2B2C-4201-ADB5-D3A8D950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E0F21-382C-4AA3-8B08-7B671B79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185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9832-B8AB-4301-AA12-F64194D30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CDE432-2A9D-4022-AA69-5B3F92E323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8CBB1-BB3E-4A2A-937E-64007EEA3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9A462-FA15-4236-A2AD-C939460E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423FD-DB14-4776-8F1A-F9D59F3B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E82D8-4C27-4511-A0A8-4375331E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677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727384-95BD-42AC-BE91-5B4C022B8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1E10B-72A2-4206-8FB2-253B7BED5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2AFA1-9B6B-4E48-9086-C226E42BA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5204A-8BE7-4025-A871-D94DFF39F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4D2BD-F561-41B4-AB7C-03B1EA2D2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452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621">
            <a:extLst>
              <a:ext uri="{FF2B5EF4-FFF2-40B4-BE49-F238E27FC236}">
                <a16:creationId xmlns:a16="http://schemas.microsoft.com/office/drawing/2014/main" id="{343F0D49-2416-43F8-9626-92229576ED53}"/>
              </a:ext>
            </a:extLst>
          </p:cNvPr>
          <p:cNvGrpSpPr/>
          <p:nvPr/>
        </p:nvGrpSpPr>
        <p:grpSpPr>
          <a:xfrm>
            <a:off x="52915" y="6114379"/>
            <a:ext cx="6856826" cy="609442"/>
            <a:chOff x="323008" y="6061730"/>
            <a:chExt cx="7161654" cy="778448"/>
          </a:xfrm>
        </p:grpSpPr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782B93C5-1209-46A2-8A63-78BFABFC62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186798"/>
              <a:ext cx="41976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36A9B640-7A70-4867-8ECB-90387E3C1C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406251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6A512784-B169-4306-9E89-FD985CC2EB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8" y="6638666"/>
              <a:ext cx="419769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0C60A195-8B33-4A2F-AD88-F3153E01EF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188992"/>
              <a:ext cx="419769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40B874B4-7AAF-4216-82E9-AA63E70CA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412359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343F29C3-7646-452E-8587-02F7B8AD4807}"/>
                </a:ext>
              </a:extLst>
            </p:cNvPr>
            <p:cNvSpPr txBox="1"/>
            <p:nvPr/>
          </p:nvSpPr>
          <p:spPr>
            <a:xfrm>
              <a:off x="768441" y="6065235"/>
              <a:ext cx="15584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Γραμμή ισχύος 400</a:t>
              </a:r>
              <a:r>
                <a:rPr lang="en-US" sz="1100"/>
                <a:t>V AC</a:t>
              </a:r>
              <a:endParaRPr lang="el-GR" sz="1100"/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32861B4A-5D80-470B-BF9D-0A90BA5E413D}"/>
                </a:ext>
              </a:extLst>
            </p:cNvPr>
            <p:cNvSpPr txBox="1"/>
            <p:nvPr/>
          </p:nvSpPr>
          <p:spPr>
            <a:xfrm>
              <a:off x="762394" y="6278683"/>
              <a:ext cx="1518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Καλώδιο </a:t>
              </a:r>
              <a:r>
                <a:rPr lang="en-US" sz="1100"/>
                <a:t>RJ45 Ethernet</a:t>
              </a:r>
              <a:endParaRPr lang="el-GR" sz="1100"/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95B15453-A10B-48E6-9025-39C5E4F436DE}"/>
                </a:ext>
              </a:extLst>
            </p:cNvPr>
            <p:cNvSpPr txBox="1"/>
            <p:nvPr/>
          </p:nvSpPr>
          <p:spPr>
            <a:xfrm>
              <a:off x="743630" y="6512432"/>
              <a:ext cx="1545682" cy="327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Ψηφιακή είσοδος (</a:t>
              </a:r>
              <a:r>
                <a:rPr lang="en-US" sz="1100"/>
                <a:t>DI)</a:t>
              </a:r>
              <a:endParaRPr lang="el-GR" sz="1100"/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7B4BBD4F-2939-40EA-8729-B806E5AE9071}"/>
                </a:ext>
              </a:extLst>
            </p:cNvPr>
            <p:cNvSpPr txBox="1"/>
            <p:nvPr/>
          </p:nvSpPr>
          <p:spPr>
            <a:xfrm>
              <a:off x="4657955" y="6061730"/>
              <a:ext cx="20072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 dirty="0"/>
                <a:t>Μετρήσεις ρεύματος μέσω </a:t>
              </a:r>
              <a:r>
                <a:rPr lang="en-US" sz="1100" dirty="0"/>
                <a:t>CT’s</a:t>
              </a:r>
              <a:endParaRPr lang="el-GR" sz="1100" dirty="0"/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FF67C443-FADD-4E98-9721-CFDD008F18FB}"/>
                </a:ext>
              </a:extLst>
            </p:cNvPr>
            <p:cNvSpPr txBox="1"/>
            <p:nvPr/>
          </p:nvSpPr>
          <p:spPr>
            <a:xfrm>
              <a:off x="4661454" y="6303767"/>
              <a:ext cx="2641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/>
                <a:t>CMS bus</a:t>
              </a:r>
              <a:r>
                <a:rPr lang="el-GR" sz="1100"/>
                <a:t> (Πλακέ ψηφιακό καλώδια)</a:t>
              </a:r>
            </a:p>
          </p:txBody>
        </p: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48119F69-B767-4A0B-92E2-70817D1037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0832" y="6643526"/>
              <a:ext cx="419769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C6002718-D677-4F35-B861-A034D7229E87}"/>
                </a:ext>
              </a:extLst>
            </p:cNvPr>
            <p:cNvSpPr txBox="1"/>
            <p:nvPr/>
          </p:nvSpPr>
          <p:spPr>
            <a:xfrm>
              <a:off x="4661453" y="6517293"/>
              <a:ext cx="28232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Modbus RTU, </a:t>
              </a:r>
              <a:r>
                <a:rPr lang="el-GR" sz="1100" dirty="0"/>
                <a:t>για σύνδεση έξυπνων μετρητών</a:t>
              </a:r>
            </a:p>
          </p:txBody>
        </p:sp>
      </p:grpSp>
      <p:sp>
        <p:nvSpPr>
          <p:cNvPr id="624" name="TextBox 623">
            <a:extLst>
              <a:ext uri="{FF2B5EF4-FFF2-40B4-BE49-F238E27FC236}">
                <a16:creationId xmlns:a16="http://schemas.microsoft.com/office/drawing/2014/main" id="{8F990C93-00B0-433B-90BD-873972AF4755}"/>
              </a:ext>
            </a:extLst>
          </p:cNvPr>
          <p:cNvSpPr txBox="1"/>
          <p:nvPr/>
        </p:nvSpPr>
        <p:spPr>
          <a:xfrm>
            <a:off x="0" y="127101"/>
            <a:ext cx="121920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Τοπολογία πίνακα Χαμηλής Τάσης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Υ/Σ 1Β</a:t>
            </a:r>
            <a:r>
              <a:rPr lang="el-GR" b="1" baseline="30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ΟΛΘ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AF0873CA-C44B-43B7-878D-06AC32CBC93D}"/>
              </a:ext>
            </a:extLst>
          </p:cNvPr>
          <p:cNvSpPr txBox="1"/>
          <p:nvPr/>
        </p:nvSpPr>
        <p:spPr>
          <a:xfrm>
            <a:off x="6511770" y="692798"/>
            <a:ext cx="1095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Industrial Edge Gateway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3C7FB33-D32A-4870-902E-E0112932E5F7}"/>
              </a:ext>
            </a:extLst>
          </p:cNvPr>
          <p:cNvSpPr txBox="1"/>
          <p:nvPr/>
        </p:nvSpPr>
        <p:spPr>
          <a:xfrm>
            <a:off x="10209212" y="1441094"/>
            <a:ext cx="12398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Local monitoring</a:t>
            </a:r>
          </a:p>
        </p:txBody>
      </p:sp>
      <p:pic>
        <p:nvPicPr>
          <p:cNvPr id="173" name="Graphic 172">
            <a:extLst>
              <a:ext uri="{FF2B5EF4-FFF2-40B4-BE49-F238E27FC236}">
                <a16:creationId xmlns:a16="http://schemas.microsoft.com/office/drawing/2014/main" id="{5AC2A342-BA00-4715-BA69-84EE87B74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2086" y="831542"/>
            <a:ext cx="457200" cy="457200"/>
          </a:xfrm>
          <a:prstGeom prst="rect">
            <a:avLst/>
          </a:prstGeom>
        </p:spPr>
      </p:pic>
      <p:pic>
        <p:nvPicPr>
          <p:cNvPr id="174" name="Picture 173" descr="Black text on a white background&#10;&#10;Description automatically generated">
            <a:extLst>
              <a:ext uri="{FF2B5EF4-FFF2-40B4-BE49-F238E27FC236}">
                <a16:creationId xmlns:a16="http://schemas.microsoft.com/office/drawing/2014/main" id="{16127763-957E-4A66-9463-025178DCC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87" y="1307791"/>
            <a:ext cx="870398" cy="150646"/>
          </a:xfrm>
          <a:prstGeom prst="rect">
            <a:avLst/>
          </a:prstGeom>
        </p:spPr>
      </p:pic>
      <p:pic>
        <p:nvPicPr>
          <p:cNvPr id="276" name="Picture 275">
            <a:extLst>
              <a:ext uri="{FF2B5EF4-FFF2-40B4-BE49-F238E27FC236}">
                <a16:creationId xmlns:a16="http://schemas.microsoft.com/office/drawing/2014/main" id="{01967436-F8E4-4CD0-93F8-C4F28DC325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688144" y="686706"/>
            <a:ext cx="1189737" cy="772519"/>
          </a:xfrm>
          <a:prstGeom prst="rect">
            <a:avLst/>
          </a:prstGeom>
        </p:spPr>
      </p:pic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08DC1ACE-B9D5-4F09-AE8A-92079C8EC0D5}"/>
              </a:ext>
            </a:extLst>
          </p:cNvPr>
          <p:cNvCxnSpPr>
            <a:cxnSpLocks/>
          </p:cNvCxnSpPr>
          <p:nvPr/>
        </p:nvCxnSpPr>
        <p:spPr>
          <a:xfrm flipH="1">
            <a:off x="1944134" y="1109323"/>
            <a:ext cx="74961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20652B93-53BB-40D9-A601-B5A2C892AAC7}"/>
              </a:ext>
            </a:extLst>
          </p:cNvPr>
          <p:cNvCxnSpPr>
            <a:cxnSpLocks/>
          </p:cNvCxnSpPr>
          <p:nvPr/>
        </p:nvCxnSpPr>
        <p:spPr>
          <a:xfrm flipH="1" flipV="1">
            <a:off x="7087127" y="1133107"/>
            <a:ext cx="2770690" cy="1406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6D7B8B5-219D-44C2-9AC8-99E8488D323E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 flipH="1">
            <a:off x="6189456" y="1461457"/>
            <a:ext cx="822" cy="2883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B6E0C-20E3-4310-9102-1898B8B75BDC}"/>
              </a:ext>
            </a:extLst>
          </p:cNvPr>
          <p:cNvSpPr/>
          <p:nvPr/>
        </p:nvSpPr>
        <p:spPr>
          <a:xfrm>
            <a:off x="5225937" y="2416351"/>
            <a:ext cx="55697" cy="56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0A40687-BF99-46BE-ADA8-498049EDB68B}"/>
              </a:ext>
            </a:extLst>
          </p:cNvPr>
          <p:cNvSpPr txBox="1"/>
          <p:nvPr/>
        </p:nvSpPr>
        <p:spPr>
          <a:xfrm>
            <a:off x="129840" y="4448292"/>
            <a:ext cx="186772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ΧΤ7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 Ekip Hi-Touch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Καταγραφή δεδομένων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Αναλυτής δικτύου</a:t>
            </a:r>
            <a:endParaRPr lang="en-US" sz="1000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244D584-B1FB-4E0C-BBE0-BF8D26AE84C5}"/>
              </a:ext>
            </a:extLst>
          </p:cNvPr>
          <p:cNvSpPr txBox="1"/>
          <p:nvPr/>
        </p:nvSpPr>
        <p:spPr>
          <a:xfrm>
            <a:off x="11638716" y="6569752"/>
            <a:ext cx="553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#001</a:t>
            </a:r>
          </a:p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E3540D2-FA4D-4EDB-9A68-00A2782E10F4}"/>
              </a:ext>
            </a:extLst>
          </p:cNvPr>
          <p:cNvSpPr txBox="1"/>
          <p:nvPr/>
        </p:nvSpPr>
        <p:spPr>
          <a:xfrm>
            <a:off x="133645" y="4103777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ΑΔΙ Μ/Σ_1, Μ/Σ_2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598D2CF1-2340-43DB-8236-AEE1408DE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783" r="1846" b="38360"/>
          <a:stretch/>
        </p:blipFill>
        <p:spPr>
          <a:xfrm>
            <a:off x="5591505" y="1749819"/>
            <a:ext cx="1195901" cy="278489"/>
          </a:xfrm>
          <a:prstGeom prst="rect">
            <a:avLst/>
          </a:prstGeom>
        </p:spPr>
      </p:pic>
      <p:sp>
        <p:nvSpPr>
          <p:cNvPr id="134" name="TextBox 133">
            <a:extLst>
              <a:ext uri="{FF2B5EF4-FFF2-40B4-BE49-F238E27FC236}">
                <a16:creationId xmlns:a16="http://schemas.microsoft.com/office/drawing/2014/main" id="{39DEA9CC-7F56-453C-BBD0-973AB8FEA969}"/>
              </a:ext>
            </a:extLst>
          </p:cNvPr>
          <p:cNvSpPr txBox="1"/>
          <p:nvPr/>
        </p:nvSpPr>
        <p:spPr>
          <a:xfrm>
            <a:off x="6293465" y="1491579"/>
            <a:ext cx="11917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Ethernet switch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B9848D8-0B94-4C22-946E-CCA269F84646}"/>
              </a:ext>
            </a:extLst>
          </p:cNvPr>
          <p:cNvCxnSpPr>
            <a:cxnSpLocks/>
          </p:cNvCxnSpPr>
          <p:nvPr/>
        </p:nvCxnSpPr>
        <p:spPr>
          <a:xfrm flipH="1">
            <a:off x="542925" y="2332512"/>
            <a:ext cx="54499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97D709C6-BF00-4C25-BE8A-F4E8003EB922}"/>
              </a:ext>
            </a:extLst>
          </p:cNvPr>
          <p:cNvCxnSpPr>
            <a:cxnSpLocks/>
          </p:cNvCxnSpPr>
          <p:nvPr/>
        </p:nvCxnSpPr>
        <p:spPr>
          <a:xfrm>
            <a:off x="6087312" y="2012493"/>
            <a:ext cx="0" cy="466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292334C7-2C05-4899-9E45-8382B412E7B2}"/>
              </a:ext>
            </a:extLst>
          </p:cNvPr>
          <p:cNvCxnSpPr>
            <a:cxnSpLocks/>
          </p:cNvCxnSpPr>
          <p:nvPr/>
        </p:nvCxnSpPr>
        <p:spPr>
          <a:xfrm>
            <a:off x="542925" y="2332512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1D23458-78CA-4D59-A97C-61D8A9B53FF1}"/>
              </a:ext>
            </a:extLst>
          </p:cNvPr>
          <p:cNvCxnSpPr>
            <a:cxnSpLocks/>
          </p:cNvCxnSpPr>
          <p:nvPr/>
        </p:nvCxnSpPr>
        <p:spPr>
          <a:xfrm>
            <a:off x="5992834" y="2012493"/>
            <a:ext cx="0" cy="320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BACED9F7-5FFE-4FEE-B1E7-7E3A66F07E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5" t="17381" r="29849" b="15233"/>
          <a:stretch/>
        </p:blipFill>
        <p:spPr>
          <a:xfrm>
            <a:off x="5794581" y="840022"/>
            <a:ext cx="791394" cy="62143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FFC2D66-5890-4788-A83A-147AEBB28F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10137954" y="663239"/>
            <a:ext cx="1189737" cy="772519"/>
          </a:xfrm>
          <a:prstGeom prst="rect">
            <a:avLst/>
          </a:prstGeom>
        </p:spPr>
      </p:pic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5CE70010-1D78-4008-ABBC-F3487EA07460}"/>
              </a:ext>
            </a:extLst>
          </p:cNvPr>
          <p:cNvCxnSpPr>
            <a:cxnSpLocks/>
          </p:cNvCxnSpPr>
          <p:nvPr/>
        </p:nvCxnSpPr>
        <p:spPr>
          <a:xfrm>
            <a:off x="2331085" y="2472733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D78F289-5E40-4306-9EA3-704E314343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2652" y="3315457"/>
            <a:ext cx="529741" cy="718533"/>
          </a:xfrm>
          <a:prstGeom prst="rect">
            <a:avLst/>
          </a:prstGeom>
        </p:spPr>
      </p:pic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771B8DA9-3DC7-466E-8BDD-B206284CF55E}"/>
              </a:ext>
            </a:extLst>
          </p:cNvPr>
          <p:cNvCxnSpPr>
            <a:cxnSpLocks/>
          </p:cNvCxnSpPr>
          <p:nvPr/>
        </p:nvCxnSpPr>
        <p:spPr>
          <a:xfrm flipH="1" flipV="1">
            <a:off x="2336794" y="2478605"/>
            <a:ext cx="3759206" cy="7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3E837666-FFC1-4297-8CFB-3B574CF26D60}"/>
              </a:ext>
            </a:extLst>
          </p:cNvPr>
          <p:cNvSpPr txBox="1"/>
          <p:nvPr/>
        </p:nvSpPr>
        <p:spPr>
          <a:xfrm>
            <a:off x="1991291" y="4098302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1, 14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C5AD0113-AD57-4C1A-B8DA-5AAE909AD037}"/>
              </a:ext>
            </a:extLst>
          </p:cNvPr>
          <p:cNvSpPr txBox="1"/>
          <p:nvPr/>
        </p:nvSpPr>
        <p:spPr>
          <a:xfrm>
            <a:off x="1971409" y="4451493"/>
            <a:ext cx="1867727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XT7, Ekip Touch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Measur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5B6394F0-F6E1-4FF1-A7A5-CB56ADBE814F}"/>
              </a:ext>
            </a:extLst>
          </p:cNvPr>
          <p:cNvSpPr txBox="1"/>
          <p:nvPr/>
        </p:nvSpPr>
        <p:spPr>
          <a:xfrm>
            <a:off x="3585328" y="4057195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3, 6, 7, 8, 9, 10, 11 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D654B1A-C8C6-44E7-BDE0-9C20A0CE3B7B}"/>
              </a:ext>
            </a:extLst>
          </p:cNvPr>
          <p:cNvSpPr txBox="1"/>
          <p:nvPr/>
        </p:nvSpPr>
        <p:spPr>
          <a:xfrm>
            <a:off x="3586260" y="4444857"/>
            <a:ext cx="222512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ΧΤ5, 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4, ΧΤ2,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Touch Meas.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81F18883-B0BB-45BD-AD8A-1E7F979DC68B}"/>
              </a:ext>
            </a:extLst>
          </p:cNvPr>
          <p:cNvCxnSpPr>
            <a:cxnSpLocks/>
          </p:cNvCxnSpPr>
          <p:nvPr/>
        </p:nvCxnSpPr>
        <p:spPr>
          <a:xfrm>
            <a:off x="3878626" y="2715660"/>
            <a:ext cx="0" cy="73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6681B7D-D96E-4735-A4F8-CA0CAE092100}"/>
              </a:ext>
            </a:extLst>
          </p:cNvPr>
          <p:cNvCxnSpPr>
            <a:cxnSpLocks/>
          </p:cNvCxnSpPr>
          <p:nvPr/>
        </p:nvCxnSpPr>
        <p:spPr>
          <a:xfrm flipH="1">
            <a:off x="3886207" y="2715660"/>
            <a:ext cx="2303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B26B7E-5631-4131-87E1-96B75F2AC3F7}"/>
              </a:ext>
            </a:extLst>
          </p:cNvPr>
          <p:cNvCxnSpPr>
            <a:cxnSpLocks/>
          </p:cNvCxnSpPr>
          <p:nvPr/>
        </p:nvCxnSpPr>
        <p:spPr>
          <a:xfrm>
            <a:off x="6189455" y="2012493"/>
            <a:ext cx="0" cy="703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Picture 160">
            <a:extLst>
              <a:ext uri="{FF2B5EF4-FFF2-40B4-BE49-F238E27FC236}">
                <a16:creationId xmlns:a16="http://schemas.microsoft.com/office/drawing/2014/main" id="{CED6E714-7391-4153-995A-15410073049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61600" r="85823" b="2425"/>
          <a:stretch/>
        </p:blipFill>
        <p:spPr>
          <a:xfrm>
            <a:off x="3660806" y="3415683"/>
            <a:ext cx="422568" cy="618307"/>
          </a:xfrm>
          <a:prstGeom prst="rect">
            <a:avLst/>
          </a:prstGeom>
        </p:spPr>
      </p:pic>
      <p:sp>
        <p:nvSpPr>
          <p:cNvPr id="176" name="TextBox 175">
            <a:extLst>
              <a:ext uri="{FF2B5EF4-FFF2-40B4-BE49-F238E27FC236}">
                <a16:creationId xmlns:a16="http://schemas.microsoft.com/office/drawing/2014/main" id="{40E71316-FF16-4B42-9DE1-DA1B1535450C}"/>
              </a:ext>
            </a:extLst>
          </p:cNvPr>
          <p:cNvSpPr txBox="1"/>
          <p:nvPr/>
        </p:nvSpPr>
        <p:spPr>
          <a:xfrm>
            <a:off x="7212264" y="4063799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2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A2473B0-0245-4004-B1AE-884AA1969162}"/>
              </a:ext>
            </a:extLst>
          </p:cNvPr>
          <p:cNvSpPr txBox="1"/>
          <p:nvPr/>
        </p:nvSpPr>
        <p:spPr>
          <a:xfrm>
            <a:off x="7213196" y="4451461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XT5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2CA544EE-1953-4C3D-9083-66567F8E63E5}"/>
              </a:ext>
            </a:extLst>
          </p:cNvPr>
          <p:cNvCxnSpPr>
            <a:cxnSpLocks/>
          </p:cNvCxnSpPr>
          <p:nvPr/>
        </p:nvCxnSpPr>
        <p:spPr>
          <a:xfrm>
            <a:off x="7429638" y="2974016"/>
            <a:ext cx="0" cy="89799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C47003D-7639-41C5-84C2-CA26DE632290}"/>
              </a:ext>
            </a:extLst>
          </p:cNvPr>
          <p:cNvCxnSpPr>
            <a:cxnSpLocks/>
          </p:cNvCxnSpPr>
          <p:nvPr/>
        </p:nvCxnSpPr>
        <p:spPr>
          <a:xfrm>
            <a:off x="7537717" y="3075855"/>
            <a:ext cx="0" cy="79616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80500E4B-E617-4538-A804-5569762AF652}"/>
              </a:ext>
            </a:extLst>
          </p:cNvPr>
          <p:cNvCxnSpPr>
            <a:cxnSpLocks/>
          </p:cNvCxnSpPr>
          <p:nvPr/>
        </p:nvCxnSpPr>
        <p:spPr>
          <a:xfrm flipH="1">
            <a:off x="7429638" y="2974016"/>
            <a:ext cx="1979435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2F8A0DBE-CEFD-4E12-AC96-E395F5A6DD4B}"/>
              </a:ext>
            </a:extLst>
          </p:cNvPr>
          <p:cNvCxnSpPr>
            <a:cxnSpLocks/>
          </p:cNvCxnSpPr>
          <p:nvPr/>
        </p:nvCxnSpPr>
        <p:spPr>
          <a:xfrm flipH="1">
            <a:off x="7539821" y="3075855"/>
            <a:ext cx="169615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5" name="Picture 174">
            <a:extLst>
              <a:ext uri="{FF2B5EF4-FFF2-40B4-BE49-F238E27FC236}">
                <a16:creationId xmlns:a16="http://schemas.microsoft.com/office/drawing/2014/main" id="{0C6E67DC-F72C-4450-AACA-5F820615BC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92137" y="3482324"/>
            <a:ext cx="386221" cy="590127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AA11F070-99C1-48EB-A320-DE8033FB5C2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296" b="93889" l="10000" r="90000">
                        <a14:foregroundMark x1="45278" y1="90370" x2="60278" y2="90370"/>
                        <a14:foregroundMark x1="31944" y1="9259" x2="47778" y2="6481"/>
                        <a14:foregroundMark x1="50417" y1="92963" x2="57361" y2="9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477" y="2686693"/>
            <a:ext cx="1064297" cy="798223"/>
          </a:xfrm>
          <a:prstGeom prst="rect">
            <a:avLst/>
          </a:prstGeom>
        </p:spPr>
      </p:pic>
      <p:sp>
        <p:nvSpPr>
          <p:cNvPr id="200" name="TextBox 199">
            <a:extLst>
              <a:ext uri="{FF2B5EF4-FFF2-40B4-BE49-F238E27FC236}">
                <a16:creationId xmlns:a16="http://schemas.microsoft.com/office/drawing/2014/main" id="{56423114-0B5C-4B36-9370-7222350417D3}"/>
              </a:ext>
            </a:extLst>
          </p:cNvPr>
          <p:cNvSpPr txBox="1"/>
          <p:nvPr/>
        </p:nvSpPr>
        <p:spPr>
          <a:xfrm>
            <a:off x="8816391" y="4084263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4, 5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1C7D9974-E4EA-494C-81F6-05A58F3C24F1}"/>
              </a:ext>
            </a:extLst>
          </p:cNvPr>
          <p:cNvSpPr txBox="1"/>
          <p:nvPr/>
        </p:nvSpPr>
        <p:spPr>
          <a:xfrm>
            <a:off x="8818226" y="4449108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XT4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02" name="Straight Connector 201">
            <a:extLst>
              <a:ext uri="{FF2B5EF4-FFF2-40B4-BE49-F238E27FC236}">
                <a16:creationId xmlns:a16="http://schemas.microsoft.com/office/drawing/2014/main" id="{4DF154F7-ABB6-4DD0-87E7-BDD228BE8843}"/>
              </a:ext>
            </a:extLst>
          </p:cNvPr>
          <p:cNvCxnSpPr>
            <a:cxnSpLocks/>
          </p:cNvCxnSpPr>
          <p:nvPr/>
        </p:nvCxnSpPr>
        <p:spPr>
          <a:xfrm>
            <a:off x="9027154" y="3239511"/>
            <a:ext cx="6611" cy="65296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3" name="Straight Connector 202">
            <a:extLst>
              <a:ext uri="{FF2B5EF4-FFF2-40B4-BE49-F238E27FC236}">
                <a16:creationId xmlns:a16="http://schemas.microsoft.com/office/drawing/2014/main" id="{68663A27-A29E-43E3-A362-597975885436}"/>
              </a:ext>
            </a:extLst>
          </p:cNvPr>
          <p:cNvCxnSpPr>
            <a:cxnSpLocks/>
          </p:cNvCxnSpPr>
          <p:nvPr/>
        </p:nvCxnSpPr>
        <p:spPr>
          <a:xfrm>
            <a:off x="9141844" y="3329067"/>
            <a:ext cx="0" cy="56341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73995833-EB3E-4EEB-8618-AB335DE60206}"/>
              </a:ext>
            </a:extLst>
          </p:cNvPr>
          <p:cNvCxnSpPr>
            <a:cxnSpLocks/>
          </p:cNvCxnSpPr>
          <p:nvPr/>
        </p:nvCxnSpPr>
        <p:spPr>
          <a:xfrm flipH="1">
            <a:off x="9027154" y="3235129"/>
            <a:ext cx="20957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6A4888EE-1AEF-4D9A-9547-0061E8E620F9}"/>
              </a:ext>
            </a:extLst>
          </p:cNvPr>
          <p:cNvCxnSpPr>
            <a:cxnSpLocks/>
          </p:cNvCxnSpPr>
          <p:nvPr/>
        </p:nvCxnSpPr>
        <p:spPr>
          <a:xfrm flipH="1">
            <a:off x="9141844" y="3324685"/>
            <a:ext cx="18405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6" name="Picture 205">
            <a:extLst>
              <a:ext uri="{FF2B5EF4-FFF2-40B4-BE49-F238E27FC236}">
                <a16:creationId xmlns:a16="http://schemas.microsoft.com/office/drawing/2014/main" id="{CF19FEFF-DF2F-4F89-91F9-855F236D38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96264" y="3502788"/>
            <a:ext cx="386221" cy="590127"/>
          </a:xfrm>
          <a:prstGeom prst="rect">
            <a:avLst/>
          </a:prstGeom>
        </p:spPr>
      </p:pic>
      <p:sp>
        <p:nvSpPr>
          <p:cNvPr id="207" name="TextBox 206">
            <a:extLst>
              <a:ext uri="{FF2B5EF4-FFF2-40B4-BE49-F238E27FC236}">
                <a16:creationId xmlns:a16="http://schemas.microsoft.com/office/drawing/2014/main" id="{1AE064F8-C84C-49D3-9B46-DFF69ECDFD85}"/>
              </a:ext>
            </a:extLst>
          </p:cNvPr>
          <p:cNvSpPr txBox="1"/>
          <p:nvPr/>
        </p:nvSpPr>
        <p:spPr>
          <a:xfrm>
            <a:off x="9596755" y="2342096"/>
            <a:ext cx="16615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Ekip </a:t>
            </a:r>
          </a:p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signaling Modbus TCP x2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8ED136A-5F2F-454C-B538-4DAE8B1B408B}"/>
              </a:ext>
            </a:extLst>
          </p:cNvPr>
          <p:cNvSpPr txBox="1"/>
          <p:nvPr/>
        </p:nvSpPr>
        <p:spPr>
          <a:xfrm>
            <a:off x="10468579" y="4079881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12, 13</a:t>
            </a: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C594A8E4-66DE-4E33-BEF4-B850C727036A}"/>
              </a:ext>
            </a:extLst>
          </p:cNvPr>
          <p:cNvSpPr txBox="1"/>
          <p:nvPr/>
        </p:nvSpPr>
        <p:spPr>
          <a:xfrm>
            <a:off x="10468359" y="4455924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XT2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FB75562-B753-4651-8C73-0EAE74A57EFF}"/>
              </a:ext>
            </a:extLst>
          </p:cNvPr>
          <p:cNvCxnSpPr>
            <a:cxnSpLocks/>
          </p:cNvCxnSpPr>
          <p:nvPr/>
        </p:nvCxnSpPr>
        <p:spPr>
          <a:xfrm>
            <a:off x="10685953" y="3063095"/>
            <a:ext cx="0" cy="82500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154321B0-A3A5-407E-96D7-B71AB2595F8E}"/>
              </a:ext>
            </a:extLst>
          </p:cNvPr>
          <p:cNvCxnSpPr>
            <a:cxnSpLocks/>
          </p:cNvCxnSpPr>
          <p:nvPr/>
        </p:nvCxnSpPr>
        <p:spPr>
          <a:xfrm>
            <a:off x="10794032" y="2974016"/>
            <a:ext cx="0" cy="91408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E8352DBD-5A60-42D8-875D-4359E9981EC9}"/>
              </a:ext>
            </a:extLst>
          </p:cNvPr>
          <p:cNvCxnSpPr>
            <a:cxnSpLocks/>
          </p:cNvCxnSpPr>
          <p:nvPr/>
        </p:nvCxnSpPr>
        <p:spPr>
          <a:xfrm flipH="1">
            <a:off x="9752089" y="3063095"/>
            <a:ext cx="93386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1E0598C2-FAD6-40CA-A98B-B3F71B9470FD}"/>
              </a:ext>
            </a:extLst>
          </p:cNvPr>
          <p:cNvCxnSpPr>
            <a:cxnSpLocks/>
          </p:cNvCxnSpPr>
          <p:nvPr/>
        </p:nvCxnSpPr>
        <p:spPr>
          <a:xfrm flipH="1">
            <a:off x="9752089" y="2974016"/>
            <a:ext cx="104194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1" name="Picture 230">
            <a:extLst>
              <a:ext uri="{FF2B5EF4-FFF2-40B4-BE49-F238E27FC236}">
                <a16:creationId xmlns:a16="http://schemas.microsoft.com/office/drawing/2014/main" id="{EEF79E54-991D-4965-9075-55121704BBE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48452" y="3498406"/>
            <a:ext cx="386221" cy="59012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A5E8E84-34F7-4A03-A73E-B34D163F75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314" y="3324685"/>
            <a:ext cx="529741" cy="718533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23D453-F51A-423E-A142-33CE50BF7FB8}"/>
              </a:ext>
            </a:extLst>
          </p:cNvPr>
          <p:cNvCxnSpPr>
            <a:cxnSpLocks/>
          </p:cNvCxnSpPr>
          <p:nvPr/>
        </p:nvCxnSpPr>
        <p:spPr>
          <a:xfrm flipH="1" flipV="1">
            <a:off x="3459462" y="1111736"/>
            <a:ext cx="2091619" cy="553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2CBAA50-7FDD-4320-B4A4-39C789292CBE}"/>
              </a:ext>
            </a:extLst>
          </p:cNvPr>
          <p:cNvCxnSpPr>
            <a:cxnSpLocks/>
          </p:cNvCxnSpPr>
          <p:nvPr/>
        </p:nvCxnSpPr>
        <p:spPr>
          <a:xfrm>
            <a:off x="6293465" y="2012492"/>
            <a:ext cx="0" cy="6742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C740C105-33B3-4AF8-B616-71B4A3BBDB49}"/>
              </a:ext>
            </a:extLst>
          </p:cNvPr>
          <p:cNvCxnSpPr>
            <a:cxnSpLocks/>
          </p:cNvCxnSpPr>
          <p:nvPr/>
        </p:nvCxnSpPr>
        <p:spPr>
          <a:xfrm flipH="1" flipV="1">
            <a:off x="6293465" y="2686693"/>
            <a:ext cx="3186160" cy="34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BBE1B9BA-F5C7-48B0-ABF1-8265D919AF64}"/>
              </a:ext>
            </a:extLst>
          </p:cNvPr>
          <p:cNvCxnSpPr>
            <a:cxnSpLocks/>
            <a:stCxn id="199" idx="0"/>
          </p:cNvCxnSpPr>
          <p:nvPr/>
        </p:nvCxnSpPr>
        <p:spPr>
          <a:xfrm>
            <a:off x="9479626" y="2686693"/>
            <a:ext cx="0" cy="77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49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7424</TotalTime>
  <Words>157</Words>
  <Application>Microsoft Office PowerPoint</Application>
  <PresentationFormat>Ευρεία οθόνη</PresentationFormat>
  <Paragraphs>44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ABBvoice</vt:lpstr>
      <vt:lpstr>Arial</vt:lpstr>
      <vt:lpstr>Calibri</vt:lpstr>
      <vt:lpstr>Calibri Light</vt:lpstr>
      <vt:lpstr>Office Theme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Georgiadis</dc:creator>
  <cp:lastModifiedBy>Christina Vasiliadou</cp:lastModifiedBy>
  <cp:revision>77</cp:revision>
  <dcterms:created xsi:type="dcterms:W3CDTF">2021-06-23T11:30:31Z</dcterms:created>
  <dcterms:modified xsi:type="dcterms:W3CDTF">2022-02-28T11:31:31Z</dcterms:modified>
</cp:coreProperties>
</file>